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7" r:id="rId23"/>
    <p:sldId id="276" r:id="rId24"/>
    <p:sldId id="288" r:id="rId25"/>
    <p:sldId id="278" r:id="rId26"/>
    <p:sldId id="279" r:id="rId27"/>
    <p:sldId id="280" r:id="rId28"/>
    <p:sldId id="282" r:id="rId29"/>
    <p:sldId id="283" r:id="rId30"/>
    <p:sldId id="287" r:id="rId31"/>
    <p:sldId id="286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413AED-DED5-47E6-80C6-EAD00EBD2D56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1"/>
            <p14:sldId id="273"/>
            <p14:sldId id="274"/>
            <p14:sldId id="275"/>
            <p14:sldId id="277"/>
            <p14:sldId id="276"/>
            <p14:sldId id="288"/>
            <p14:sldId id="278"/>
            <p14:sldId id="279"/>
            <p14:sldId id="280"/>
            <p14:sldId id="282"/>
            <p14:sldId id="283"/>
            <p14:sldId id="287"/>
            <p14:sldId id="286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7:32:09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1 205 24575,'0'-1'0,"1"0"0,-1 0 0,1 0 0,-1 0 0,1 0 0,0 0 0,0 0 0,-1 0 0,1 0 0,0 1 0,0-1 0,0 0 0,0 1 0,0-1 0,0 1 0,0-1 0,0 1 0,0-1 0,0 1 0,0 0 0,1-1 0,-1 1 0,0 0 0,0 0 0,2 0 0,40-4 0,-36 3 0,687-8 0,-431 12 0,-149-5 0,126 5 0,-157 9 0,18 1 0,438-11 0,-276-3 0,-219 3 0,50 8 0,31 3 0,385-12 0,-258-2 0,-111 13 0,-25 0 0,73-7 0,220 13 0,83-10 0,-288-11 0,487 0 0,726 7 0,-1108 9 0,77 1 0,-72-17 0,516 15 0,-641 6 0,180 7 0,-212-24 0,-37 2 0,0-6 0,171-26 0,-141 1 0,404-67 0,-179 26 0,31-26 0,-248 56-1365,-124 32-5461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21:33:29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1289 1 24575,'0'1'0,"-1"0"0,1-1 0,0 1 0,-1 0 0,1 0 0,-1 0 0,1-1 0,-1 1 0,0 0 0,1 0 0,-1-1 0,0 1 0,1 0 0,-1-1 0,0 1 0,0-1 0,1 1 0,-1-1 0,0 0 0,0 1 0,0-1 0,0 0 0,0 1 0,0-1 0,1 0 0,-1 0 0,-2 0 0,-33 4 0,29-3 0,-404 46 0,311-30 0,-191 37 0,227-39 0,1 4 0,-89 37 0,143-52 0,0 1 0,0-1 0,0 1 0,1 1 0,0 0 0,0 0 0,0 0 0,1 1 0,0 0 0,0 1 0,1-1 0,0 1 0,-7 14 0,7-11 0,2 1 0,-1 0 0,1 0 0,1 0 0,0 1 0,1-1 0,1 1 0,0-1 0,0 1 0,2 14 0,1 41 0,8 137 0,-6-176 0,1-1 0,1 0 0,1 0 0,1 0 0,13 27 0,-18-47 0,21 46 0,1-1 0,3-1 0,48 66 0,23 25 0,14 18 0,-92-135 0,1-1 0,1-1 0,48 39 0,6-11 0,3-3 0,113 52 0,-112-61 0,-49-25 0,0-2 0,1-1 0,0-1 0,68 11 0,140 2 0,-176-19 0,38 6 0,-62-6 0,1-1 0,-1-2 0,66-5 0,-58-5 0,0-3 0,0-1 0,-1-3 0,-1-2 0,-1-2 0,0-2 0,57-36 0,-89 48 0,1-1 0,-1 0 0,-1-2 0,0 1 0,-1-2 0,0 1 0,-1-2 0,10-14 0,5-12 0,33-73 0,-49 89 0,-2 0 0,12-50 0,-6 18 0,-5 24 0,-2 0 0,-1-1 0,-1 1 0,-2-1 0,-1-43 0,-3 58 0,-1 0 0,0 0 0,-1 0 0,-1 0 0,-1 1 0,0-1 0,-1 1 0,-1 1 0,-1-1 0,0 1 0,-14-19 0,-22-21 0,-3 3 0,-3 1 0,-1 3 0,-3 1 0,-63-41 0,68 56 0,-1 3 0,-60-27 0,-12-7 0,-241-117 0,329 165 0,-20-9 0,-5-2 0,-79-47 0,116 57-1365,4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0:08:32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24575,'0'-1'0,"1"0"0,0 0 0,-1 0 0,1 0 0,0 0 0,0 0 0,0 0 0,0 0 0,0 0 0,0 0 0,0 0 0,0 1 0,1-1 0,-1 0 0,0 1 0,0-1 0,1 1 0,-1-1 0,0 1 0,0 0 0,1 0 0,-1-1 0,0 1 0,2 0 0,40-5 0,-40 5 0,79-5 0,146 12 0,79 30 0,-198-27 0,188-8 0,-142-5 0,5544 3-1365,-5660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0:08:34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0 24575,'-5'96'0,"-27"155"0,28-224 0,3-24 0,0 0 0,1 0 0,-1 0 0,1 0 0,0 0 0,0 1 0,0-1 0,0 0 0,0 0 0,1 0 0,0 0 0,0 1 0,-1-1 0,2 0 0,-1 0 0,0-1 0,1 1 0,-1 0 0,1 0 0,3 3 0,-2-3 0,1-1 0,0 1 0,0-1 0,0 0 0,0 0 0,0-1 0,0 1 0,0-1 0,1 0 0,-1 0 0,1 0 0,-1-1 0,1 1 0,5-1 0,101-3-1365,-88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0:08:35.3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76 24575,'9'-5'0,"2"-5"0,5-1 0,7 1 0,4 2 0,3 3 0,-1 2 0,4 2 0,1 1 0,-1-5 0,-2 0 0,-2 0 0,2 1 0,-3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0:08:42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0 24575,'-4'9'0,"-2"11"0,0 7 0,2-2-8191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8:25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24575,'4493'0'0,"-4339"13"0,-20-1 0,80 2 0,26-1 0,-202-10 0,-1 2 0,0 2 0,0 1 0,-1 2 0,58 23 0,-45-15 0,0-2 0,58 10 0,239 8 0,-102-13 0,-95 1 0,71 7 0,-38-16 0,102 2 0,3896-16 0,-3998 14 0,-10 0 0,223-15 0,180 4 0,-301 23 0,792-21 0,-543-7 0,7846 3 0,-8046-5 0,372-54 0,109-4 100,-3 59-1038,-676 4 411,-79 1-6299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8:58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31 392,'0'0'4930,"-2"-5"-4325,1 4-669,1-1 164,-1 1 1,0-1-1,1 1 1,-1 0 0,0-1-1,0 1 1,0 0-1,0-1 1,0 1-1,0 0 1,0 0 0,0 0-1,-1 0 1,1 0-1,0 0 1,-1 1 0,1-1-1,0 0 1,-1 1-1,1-1 1,-1 1 0,1-1-1,-1 1 1,1 0-1,-1 0 1,0-1 0,-1 1-1,2 0-56,0 0-196,-3 0 101,2 1 47,0 0 0,1-1 0,-1 1-1,1 0 1,-1 0 0,1 0-1,0 0 1,-1 0 0,1 0 0,0 0-1,0 1 1,0-1 0,0 0-1,0 1 1,0-1 0,0 0 0,0 1-1,0 0 1,1-1 0,-1 1-1,1-1 1,-1 1 0,1 0-1,-1 1 1,-12 53 32,11-43-7,-33 149 35,4-27 68,-19 191 0,51-284-21,0-34-116,0 1 0,-1-1 0,0 1 0,-1 0 0,-2 8 0,46-21-586,30-33-1920,-45 18 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8:58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0 800,'0'0'5265,"124"5"-4889,-78 0-168,7 6-64,-1-6-136,7 0-8,26-5-216,-20 0-920,-6 0-1400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8:59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0 720,'0'0'5185,"-34"2"-5081,-12 0-83,-48 9 0,90-10-7,0 0 1,0 0-1,1 0 0,-1 1 1,0-1-1,0 1 1,1 0-1,-1 0 1,1 0-1,0 0 1,0 1-1,-1-1 0,1 1 1,1 0-1,-1 0 1,0 0-1,1 0 1,0 1-1,-1-1 1,1 0-1,1 1 1,-1 0-1,0-1 0,1 1 1,-1 5-1,-2 2 73,-5 10 48,2 1 1,1 0-1,1 1 0,1-1 0,1 1 0,0 0 0,2 0 0,1 0 0,4 34 0,-4-56-140,1 1 0,0 0 0,0 0 0,0-1 0,0 1 0,0-1 0,1 1 0,-1-1 0,0 1-1,1-1 1,-1 0 0,1 1 0,-1-1 0,1 0 0,0 0 0,-1 0 0,1-1 0,0 1 0,0 0 0,0 0 0,0-1-1,-1 0 1,1 1 0,0-1 0,0 0 0,0 0 0,0 0 0,3 0 0,58-2-228,-56 0 204,1-1 0,-1 1 0,0-1 0,0 0 0,0 0 0,-1-1 0,1 0 0,-1-1 0,0 1 0,0-1 0,0 0 0,-1 0 0,8-9 0,4-7-353,-1 0-1,21-34 1,-33 49 385,0 0 0,-1 0 0,0-1 0,0 1 0,-1-1 0,1 1 0,-1-1 0,-1 0 0,2-13 0,-4 55 68,0-20-5,1 0-1,0 1 1,1-1 0,0 1 0,6 23 0,-6-35-105,1 0 1,-1-1 0,1 1 0,0-1-1,-1 1 1,1-1 0,1 0 0,-1 1-1,0-1 1,1-1 0,0 1 0,0 0-1,-1 0 1,2-1 0,-1 0 0,0 0-1,0 0 1,1 0 0,-1 0 0,1 0 0,-1-1-1,1 0 1,0 0 0,0 0 0,0 0-1,-1 0 1,8-1 0,98 1-3379,-81-1 1486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8:59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1 65 280</inkml:trace>
  <inkml:trace contextRef="#ctx0" brushRef="#br0" timeOffset="1">1 65 280,'251'46'1090,"-207"-29"-486,-44-17-579,1 0 0,-1 1 0,1-1-1,-1 1 1,0-1 0,1 1-1,-1-1 1,1 1 0,-1-1-1,0 1 1,1-1 0,-1 1 0,0 0-1,0-1 1,0 1 0,1-1-1,-1 1 1,0 0 0,0-1-1,0 1 1,0 0 0,0-1 0,0 2-1,0 155 6114,0-375-5658,0 216-486,0 0 0,0 0 0,1 0 0,-1 0 1,1 0-1,-1 1 0,1-1 0,0 0 1,0 0-1,0 0 0,0 1 0,0-1 0,0 0 1,0 1-1,0-1 0,1 1 0,-1 0 1,3-3-1,1 0-11,0 1 1,0 0-1,1 0 1,-1 0-1,1 1 1,6-2 0,6-2-14,0 2 0,1 0 0,20-1 1,-32 5-33,7-2-205,1 1 0,0 0 0,0 1 0,0 1 0,27 4 1,-26 8-2119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7:32:35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1724 1611 24575,'99'0'0,"406"-5"0,-5-35 0,64-22 0,-323 40 0,46-2 0,423 20 0,-394 6 0,-269-5 0,0-1 0,63-15 0,-54 8 0,60-3 0,445 10 0,-286 7 0,2526-3 0,-2777 0 0,1-1 0,-1 0 0,0-2 0,32-8 0,-51 10 0,1 0 0,0-1 0,-1 0 0,1-1 0,-1 1 0,0-1 0,0 0 0,0 0 0,0 0 0,-1-1 0,1 0 0,-1 0 0,0 0 0,0 0 0,0-1 0,0 1 0,-1-1 0,0 0 0,0 0 0,0 0 0,-1-1 0,0 1 0,3-10 0,0-19 0,-1-1 0,-2 0 0,-1-1 0,-7-58 0,0-11 0,6-506 0,0 596 0,-2-1 0,0 1 0,-1 0 0,0 1 0,-1-1 0,-1 0 0,0 1 0,-1 0 0,-1 1 0,0-1 0,0 1 0,-2 0 0,1 1 0,-2 0 0,0 0 0,0 1 0,-1 1 0,0-1 0,-1 2 0,0 0 0,0 0 0,-1 1 0,-1 0 0,1 1 0,-1 1 0,0 0 0,0 1 0,-1 1 0,1 0 0,-1 1 0,0 0 0,-17 0 0,-378 2 0,186 4 0,101 3 0,-168 29 0,197-21 0,-204 19 0,-50 8 0,184-16 0,-250 4 0,414-29 0,-413 14 0,-209-1 0,387-16 0,70 3 0,-679 16 0,608-5 0,-210 19 0,305-12 0,-362 37 0,233-30 0,-147 4 0,268-30 0,-247 30 0,310-17 0,0-4 0,0-3 0,0-5 0,-1-3 0,-108-18 0,5-31 0,37 11 0,48 10 0,92 29 0,0 0 0,0 1 0,0 0 0,0 0 0,1 2 0,-1 0 0,0 0 0,0 1 0,0 1 0,1 0 0,-1 1 0,-16 7 0,-13 8 0,1 1 0,-43 31 0,49-30 0,1-1 0,8-5 0,0 1 0,-44 36 0,64-47 0,0 1 0,0 0 0,1 0 0,0 1 0,0-1 0,0 1 0,1 0 0,0 0 0,0 1 0,1-1 0,-1 1 0,2 0 0,-1 0 0,1 0 0,-1 12 0,2 29 0,3 0 0,1 0 0,18 85 0,-12-84 0,-5-25 0,2-1 0,1 0 0,0 0 0,2-1 0,1 0 0,0 0 0,2-1 0,0 0 0,2-1 0,0-1 0,19 20 0,-14-17 0,1-1 0,0 0 0,2-2 0,0 0 0,2-2 0,0 0 0,1-2 0,0-1 0,1-1 0,1-1 0,0-1 0,35 10 0,1-7 0,1-3 0,0-3 0,1-2 0,100-3 0,467-6 0,-620 2-195,1 0 0,-1 1 0,0 1 0,0-1 0,0 2 0,18 5 0,-5 3-6631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1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485 203 512,'0'0'2326,"0"-5"978,0-17-3125,0 0-151,1 10-1,-1-1 0,0 1 0,-1-1 0,0 1 0,-1-1 0,-1 1 0,-5-18 0,7 29 4,0-1-1,1 1 1,-1 0-1,0-1 1,0 1-1,0 0 1,0 0-1,0 0 1,0 0-1,0 0 1,-1 0-1,1 0 1,0 0-1,0 0 1,-1 1 0,1-1-1,0 0 1,-1 1-1,1-1 1,-1 1-1,1 0 1,-1-1-1,-2 1 1,3 0 198,-13-6 1179,-11-3-1548,9 9 101,4-1-16,1 1 1,-1 1-1,1 0 1,-21 4-1,27-3 46,0 0 0,0 0-1,1 1 1,-1-1 0,1 1 0,0 0 0,-1 0-1,1 0 1,1 1 0,-1 0 0,0-1-1,1 1 1,-5 8 0,-5 8 3,1 1-1,1 1 1,1-1 0,0 2-1,2-1 1,1 1 0,1 0 0,1 1-1,1 0 1,1-1 0,1 1 0,1 32-1,36-55-30,-27-2 52,1 1 0,-1-2-1,1 1 1,-1-1 0,0-1-1,1 0 1,-1 0 0,-1 0-1,12-7 1,67-48 44,-58 37-80,4-2-202,-1-1-1,-1-1 0,32-36 1,-51 40 122,-8 14-62,-2 19 117,-5 77 525,-17 91 0,13-117-423,-5 22 331,-3-1 0,-4 0 1,-3-1-1,-60 139 0,80-217-291,0 0 0,0 0 0,0-1 0,0 1 1,-1-1-1,1 1 0,-1-1 0,0 0 0,-1-1 0,1 1 0,-1-1 0,1 1 0,-1-1 0,0-1 0,0 1 0,-1-1 1,1 0-1,0 0 0,-1 0 0,-6 0 0,-9 2 167,-1-2-1,0-1 1,-43-3 0,16 1-262,45 1-38,0 0 0,0 0 0,1-1 0,-1 1 0,1-1 0,-1 0 0,0 0-1,1 0 1,0 0 0,-1-1 0,1 1 0,0-1 0,-1 0 0,1 0 0,0 0 0,1-1 0,-1 1-1,0-1 1,1 1 0,-1-1 0,1 0 0,0 0 0,-4-6 0,3 2-343,0-1 1,0 1-1,0-1 1,1 0 0,0 0-1,1 0 1,-1 0-1,2-1 1,-1-10-1,1-33-3450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2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49 225 1488,'0'0'3606,"14"0"-1282,189 0-2154,-201 0-161,-1-1 0,1 0-1,-1 1 1,1-1-1,-1 0 1,1 1 0,-1-1-1,1 0 1,-1 0 0,0 0-1,1 0 1,-1-1-1,0 1 1,0 0 0,0 0-1,0-1 1,0 1-1,0-1 1,-1 1 0,1-1-1,0 1 1,-1-1 0,1 1-1,-1-1 1,1 0-1,-1 1 1,0-1 0,0 0-1,0 1 1,0-3 0,3-64 116,-3 55-112,0 9-13,-1 0 0,1-1 0,-1 1 1,0 0-1,0 0 0,0 0 0,-1 0 1,1 0-1,-1 0 0,0 1 0,0-1 1,0 0-1,-1 1 0,1-1 0,-1 1 1,0 0-1,0 0 0,0 0 0,0 0 1,0 1-1,-1-1 0,1 1 0,-6-3 1,3 2 17,-1 0 0,1 1 0,0 0 0,-1 0 0,1 0 0,-1 1 0,1 0 0,-1 0 1,0 1-1,0-1 0,1 2 0,-1-1 0,0 1 0,-10 2 0,12-1-23,0 0 0,1 1 0,-1 0 0,1 0 0,0 0-1,0 0 1,0 1 0,0-1 0,0 1 0,1 0 0,-1 0 0,-3 8 0,-34 58 2,34-55 49,1 1 0,1 0-1,0 0 1,1 0 0,1 0 0,0 1 0,2-1 0,0 1 0,0 0 0,2 0 0,2 20 0,-2-33-25,1 1 1,-1-1-1,1 0 0,0 0 1,0 0-1,0 0 1,1 0-1,-1 0 1,1 0-1,0-1 1,0 1-1,0-1 1,0 0-1,1 0 1,-1 0-1,1 0 1,0-1-1,0 0 1,0 0-1,0 0 1,0 0-1,1 0 1,-1-1-1,8 2 1,7 2 152,0-1 0,0-1 0,0 0 0,31-1 0,5-1 45,-24 0-88,-1-1 0,0-1 0,41-7-1,-62 7-254,0-2 0,0 1 0,0-1 0,0 0 0,-1-1 0,1 0 0,-1-1 0,0 0 0,0 0 0,-1 0 0,1-1 0,-1 0 0,0-1 0,-1 0 0,8-9 0,-7 5-558,0 0 0,-1-1-1,-1 1 1,1-1 0,2-14 0,6-14-3143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2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1 264,'0'0'6320,"-5"0"-6072,3 0-246,1 0 1,-1 0-1,1 0 0,0 0 0,-1 0 0,1 0 1,-1 0-1,1 1 0,0-1 0,-1 1 0,1-1 1,0 1-1,-1-1 0,1 1 0,0 0 0,0 0 1,-1-1-1,1 1 0,0 0 0,0 0 0,0 0 1,0 0-1,0 1 0,1-1 0,-3 2 0,2 2 11,-1 0 0,1 0 0,0 0 0,0 0 0,1 0-1,-1 0 1,1 10 0,0 773 4236,0-786-4325,0-68-3311,0 21 338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2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3105,'0'0'7513,"124"-36"-7057,-65 31-280,6-5-24,-6 5-88,0-5-64,0 5-464,-13 0-1480,-13 0-2625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3.5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1640,'0'0'7517,"0"17"-7415,0 49-40,-8 287 2545,-2-316-1872,3-15-1711,5-8-3103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4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66 536,'0'0'6902,"0"-10"-6408,0-34-86,0 33 237,-21 11-120,10 0-533,0 0 1,1 0-1,-1 1 1,0 1-1,1 0 1,-1 0-1,1 1 1,0 0-1,0 1 0,0 0 1,0 1-1,1 0 1,-1 1-1,1 0 1,1 0-1,-1 0 1,1 1-1,0 1 0,1-1 1,0 1-1,0 1 1,0-1-1,1 1 1,1 0-1,-1 1 1,-4 12-1,1 3 13,2 1-1,1 0 1,1 0 0,2 1-1,0-1 1,2 1-1,2 34 1,-1-54 10,0-6-15,0 1 0,1-1-1,-1 0 1,0 0 0,1 0 0,-1 1 0,1-1 0,-1 0-1,1 0 1,0 0 0,-1 0 0,1 0 0,0 0 0,0 0-1,0 0 1,0 0 0,0-1 0,0 1 0,0 0 0,0 0-1,0-1 1,0 1 0,0-1 0,0 1 0,0-1 0,1 1-1,-1-1 1,0 0 0,0 0 0,1 0 0,-1 1 0,2-1-1,54 0-30,-38-1 48,-12 1-26,0-1 0,0 0 0,0 0 0,-1-1 0,1 0 1,0 0-1,-1-1 0,1 0 0,-1 0 0,0 0 0,9-7 0,61-54-329,-52 43 174,-8 6 53,-3 5 32,0 0 0,-1-2 0,-1 1 0,0-1 0,0-1 0,-2 0 0,1 0 0,13-28 0,-21 34 120,-1 0 1,0 0-1,0 0 0,-1 0 0,0 0 1,-1-14-1,0-1 222,0 21-255,1 0-1,0 0 0,0 0 1,-1 0-1,1 0 1,-1 1-1,1-1 0,-1 0 1,1 0-1,-1 0 1,0 0-1,1 1 1,-1-1-1,0 0 0,1 1 1,-1-1-1,0 0 1,0 1-1,0-1 0,0 1 1,1-1-1,-1 1 1,0-1-1,0 1 0,0 0 1,0 0-1,0-1 1,0 1-1,0 0 1,-1 0-1,-35-3 721,37 3-715,-2 3-9,1 0 0,0 0 1,0-1-1,0 1 0,1 0 0,-1 0 0,1 0 1,-1 0-1,1 0 0,0 0 0,0 0 0,0 0 1,2 6-1,-2 2 80,0 14 20,-1-10 58,1 0-1,1 0 1,3 20-1,-2-30-114,-1 1 0,1-1 0,0 0 0,0 1 0,1-1 0,-1 0 0,1-1 0,0 1 0,1 0 0,-1-1 0,1 0 0,6 6 0,7 6 16,-14-11-172,1-1 0,0 0 1,0 0-1,0-1 1,0 1-1,1-1 0,0 0 1,-1 0-1,1 0 1,0-1-1,0 0 0,0 0 1,1 0-1,-1 0 1,0-1-1,1 0 0,-1 0 1,1-1-1,6 1 1,21-1-2185,-1 0-670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5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0 1408,'0'0'3297,"0"10"-3392,2 103 567,1-35 2,-3 0-1,-14 96 1,4-128-124,-31 87 1,24-87 332,-16 77 0,30-109-441,3-17 131,12-22-336,6 10-141,1 0 0,1 2 0,0 0 0,1 2 0,0 0 1,1 1-1,0 1 0,1 2 0,0 0 0,45-7 0,-65 13 94,49-1-282,-51 1 285,1 1 0,0 0 0,0 0-1,0 1 1,-1-1 0,1 0 0,0 1 0,0-1 0,-1 1-1,1-1 1,0 1 0,-1 0 0,1 0 0,-1-1 0,1 1-1,-1 0 1,1 1 0,-1-1 0,1 0 0,-1 0 0,0 1-1,2 1 1,-1 0 90,0 1-1,-1 0 1,1 0-1,-1 0 0,0-1 1,1 1-1,-2 0 1,1 1-1,0-1 0,-1 0 1,0 0-1,0 0 1,0 0-1,0 0 0,-1 0 1,0 0-1,0 0 1,0 0-1,0 0 0,0 0 1,-1 0-1,0 0 1,0-1-1,0 1 1,0-1-1,0 1 0,-1-1 1,-4 5-1,-33 30 491,30-26-450,0-1-1,-1-1 1,-1 0-1,0 0 1,0-1-1,-1-1 0,0 0 1,-24 10-1,25-15-26,1-2-1,-1 1 0,0-2 1,-16 0-1,-19-5-3032,39 1 556,2-1-1462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5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41 181 672,'0'0'6916,"53"-8"-6526,165-27-42,-174 29-258,-2-3 105,-34 7-168,-7 1-16,1 1 0,-1-1 0,0 0 0,0 1 0,0-1 0,0 0 0,0 0 0,0 0 0,0 0 0,0 1 0,0-1 0,-1-1 0,1 1 0,0 0 0,-1 0 0,1 0 0,0 0 0,-1 0 0,0-1 0,1 1 0,-1 0 0,0 0 0,1-1 0,-1 1 0,0 0 0,0-1 0,0 1 0,0 0 0,0 0 0,0-1 0,-1 1 0,1 0 0,0 0 0,-1-1 0,1 1 0,-1 0 0,0-2 0,0 0-48,0-1-1,-1 0 1,0 1-1,1-1 1,-1 1 0,0 0-1,-1-1 1,1 1-1,0 0 1,-1 0 0,-3-2-1,-3 0-91,0 0 0,0 1 1,0 0-1,-1 0 0,1 1 0,-1 1 0,0-1 0,0 2 0,-13-2 0,3 2 104,-1 1 0,0 0 0,-31 5 0,44-3 39,0 0 0,1 0 0,-1 1 0,1-1 0,0 2 0,0-1 0,0 1 0,0 0 0,1 0 0,0 1 0,-1 0 0,2 0 0,-1 1 0,1-1 0,-1 1 0,1 0 0,1 1 0,0-1 0,-7 14 0,4-6 128,1 0 1,0 1-1,1 0 1,1 0-1,0 1 1,1-1-1,1 1 1,-1 29 0,3-41-114,0-1 0,0 1 1,0 0-1,0-1 0,0 1 1,1-1-1,-1 1 0,1 0 1,0-1-1,0 1 0,1-1 1,-1 0-1,1 1 0,-1-1 1,1 0-1,0 0 0,0 0 1,1 0-1,-1 0 0,1-1 1,-1 1-1,1-1 0,0 1 1,0-1-1,0 0 0,0 0 1,0 0-1,0-1 0,1 1 1,-1-1-1,0 0 0,1 1 1,-1-2-1,5 2 0,12 2 90,-1-2-1,0 0 0,1 0 0,0-2 0,22-3 0,9 2-105,-24 1-357,-1-2 0,0 0 0,0-2 0,-1-1-1,38-12 1,-39 9-809,0-2 0,-1-1 0,24-15-1,-5 0-2633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11:09:06.0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 1384,'0'0'7217,"-5"32"-6736,-29 204 1182,21-132-415,6 0 0,6 118 1,2-105-750,-1-116-1201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1:01:37.4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24575,'25'0'0,"6046"0"-1365,-5985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19:40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24575,'5410'0'0,"-5240"7"0,206 37 0,70 4 0,601-40 0,-599-12 0,376 21-1365,-738-13-5461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6:58:39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3813 1881 24575,'1'-48'0,"1"29"0,-2 1 0,0 0 0,-1-1 0,0 1 0,-2 0 0,0 0 0,-1 0 0,-7-18 0,-15-34 0,18 47 0,-1 0 0,0 1 0,-20-33 0,21 39 0,0 0 0,2-1 0,0 0 0,0 0 0,2 0 0,0 0 0,1-1 0,-1-27 0,2 23 0,-1-1 0,-1 0 0,-1 1 0,-10-29 0,9 33 0,0 1 0,1-1 0,1 0 0,1 0 0,-2-32 0,7-96 0,1 61 0,-1-31 0,-5-154 0,2 259 0,-1 1 0,0-1 0,0 1 0,-1-1 0,0 1 0,-1 0 0,0 0 0,-1 0 0,0 1 0,0 0 0,-1 0 0,0 0 0,-1 0 0,0 1 0,0 0 0,-1 1 0,-15-12 0,8 5 0,0 1 0,0 0 0,-1 1 0,-1 1 0,0 1 0,-1 0 0,1 1 0,-2 1 0,1 1 0,-1 0 0,-25-4 0,-190-37 0,134 35 0,-165-1 0,-1013 16 0,699-3 0,542 2 0,0 1 0,0 2 0,0 2 0,1 1 0,0 2 0,0 2 0,1 1 0,1 1 0,-39 21 0,64-28 0,1 0 0,-1 0 0,1 0 0,0 1 0,1 0 0,0 1 0,0 0 0,0 0 0,1 0 0,0 1 0,-7 14 0,-1 8 0,1 0 0,-10 41 0,-1 0 0,-70 180 0,-24 81 0,107-300 0,2 2 0,2-1 0,1 1 0,1 0 0,1 56 0,2 36 0,6 119 0,-3-234 0,0 1 0,1-1 0,1 0 0,0 0 0,1 0 0,0 0 0,1 0 0,0-1 0,1 0 0,0 0 0,1 0 0,0-1 0,0 0 0,1 0 0,1-1 0,-1 0 0,2-1 0,-1 0 0,1 0 0,0-1 0,1 0 0,0-1 0,19 9 0,25 10 0,1-2 0,70 18 0,-8-13 0,158 15 0,-56-10 0,-128-23 0,0-3 0,144-8 0,-87-2 0,1335 3 0,-1447-1 0,-1-2 0,0-1 0,0-2 0,0-1 0,0-2 0,-1-1 0,63-29 0,-46 16-455,1 2 0,98-25 0,-120 41-6371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6:58:40.5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24575,'-1'37'0,"3"-1"0,8 53 0,-7-73 0,1 0 0,1 0 0,1 0 0,0 0 0,1-1 0,1 0 0,15 22 0,21 21 0,1-2 0,71 65 0,-96-103-73,1-1-1,36 22 0,-32-22-1070,-6-4-5682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6:58:41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433 0 24575,'-5'15'0,"1"-1"0,1 1 0,0 0 0,0 0 0,2 0 0,0 0 0,0 0 0,1 1 0,1-1 0,6 29 0,-1 23 0,-6-64 0,1-1 0,-1 1 0,0 0 0,-1 0 0,1 0 0,0 0 0,-1 0 0,0 0 0,0-1 0,1 1 0,-2 0 0,1 0 0,0-1 0,0 1 0,-1-1 0,0 1 0,1-1 0,-1 0 0,0 0 0,0 0 0,0 0 0,0 0 0,-1 0 0,1 0 0,0 0 0,-1-1 0,1 0 0,-1 1 0,0-1 0,0 0 0,1 0 0,-6 1 0,-7 0 0,-1 0 0,1 0 0,0-2 0,-1 0 0,-16-2 0,3 0 0,-7 1-341,0-1 0,0-2-1,-56-14 1,59 7-6485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7:03:03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24575,'224'-3'0,"294"10"0,-477-3 0,329 14 0,289-19-1365,-635 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7:03:0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1 155 24575,'1520'0'0,"-1101"-26"0,2 0 0,-353 26 0,0-2 0,110-19 0,-19-9-455,2 7 0,208-4 0,-330 27-6371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7:03:09.6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1 128 24575,'1017'0'0,"-1003"0"0,0 0 0,0 1 0,-1 1 0,1 0 0,-1 1 0,1 0 0,-1 1 0,15 7 0,-1-3 0,0-1 0,1-1 0,-1-1 0,1-2 0,0-1 0,0 0 0,45-6 0,-23 3 0,52 5 0,37 16 0,-69-9 0,126 4 0,914-17 0,-1032-2 0,0-4 0,96-21 0,-33 4 0,-68 18 0,0 3 0,89 7 0,-75-1 0,90-7 0,-51-18 0,-86 14 0,71-8 0,432 13 0,-276 7 0,1538-3 0,-1631-13 0,-10 0 0,-98 12 0,391-17 0,-208 10 0,-150 8 0,127-17 0,-93 0 0,222 2 0,28 46 0,-200-11 0,-88-10 0,96 6 0,-94-10 0,103 18 0,-24-1 0,-149-19 0,44 12 0,27 5 0,398-11-48,-320-13-1269,-140 3-5509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0T07:03:13.4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24575,'1'0'0,"-1"1"0,1 0 0,-1-1 0,1 1 0,-1 0 0,1-1 0,-1 1 0,1-1 0,-1 1 0,1-1 0,0 1 0,-1-1 0,1 0 0,0 1 0,0-1 0,-1 0 0,1 1 0,0-1 0,0 0 0,-1 0 0,1 0 0,0 0 0,0 1 0,0-1 0,-1 0 0,1-1 0,1 1 0,2 1 0,84 8 0,160-3 0,-139-6 0,211-1 0,376 14 0,-666-12 0,-1 2 0,1 1 0,-1 2 0,0 1 0,-1 1 0,44 18 0,-61-23 0,-1 0 0,1 0 0,0-1 0,0-1 0,0 0 0,0 0 0,13-2 0,32 4 0,44 15 0,-47-8 0,0-2 0,57 2 0,808-9 0,-418-4 0,-452 3 0,-1-3 0,1-2 0,-1-2 0,0-1 0,86-30 0,-95 27 0,0 1 0,1 2 0,-1 1 0,59-2 0,163 10 0,-108 3 0,165-20 0,279 4 0,-363 15 0,5732-3 0,-5766-14 0,-15 1 0,563 12 86,-355 3-1537,-371-2-5375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0:55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2592 1 24575,'-42'1'0,"0"3"0,0 1 0,-69 17 0,-115 49 0,173-53 0,-211 75 0,-121 40 0,333-115 0,2 3 0,0 1 0,1 3 0,1 2 0,2 1 0,1 3 0,-69 61 0,89-70 0,-79 68 0,-138 91 0,-192 154-63,288-214-1239,124-104-5524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0:56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5 24575,'-1'-1'0,"0"1"0,0-1 0,0 1 0,0-1 0,0 1 0,0 0 0,0-1 0,0 1 0,0 0 0,0 0 0,-1-1 0,1 1 0,0 0 0,0 0 0,0 0 0,0 1 0,0-1 0,0 0 0,0 0 0,-1 1 0,1-1 0,0 0 0,0 1 0,0-1 0,0 1 0,0-1 0,0 1 0,0 0 0,1 0 0,-1-1 0,0 1 0,0 0 0,0 0 0,1 0 0,-1 0 0,0-1 0,0 3 0,-26 35 0,-37 106 0,62-141 0,0 1 0,0-1 0,1 1 0,-1-1 0,1 1 0,-1 0 0,1 0 0,1 0 0,-1 0 0,0-1 0,1 1 0,0 0 0,0 0 0,0 0 0,0 0 0,1 0 0,-1 0 0,3 7 0,-1-8 0,0 0 0,0 0 0,0-1 0,1 1 0,-1-1 0,0 0 0,1 1 0,0-1 0,-1 0 0,1-1 0,0 1 0,0 0 0,0-1 0,0 0 0,1 0 0,-1 0 0,0 0 0,0 0 0,1 0 0,-1-1 0,0 0 0,6 0 0,24 1-195,0-1 0,0-2 0,-1-1 0,1-2 0,-1-1 0,49-16 0,-59 15-6631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1:02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24575,'17'0'0,"0"2"0,0 0 0,-1 1 0,1 1 0,28 10 0,79 40 0,-84-35 0,66 29 0,-16-9 0,-1 4 0,121 80 0,-103-46 0,63 43 0,46 28 0,-84-54 0,-111-80-273,0 1 0,-2 1 0,0 1 0,23 26 0,-31-28-6553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19:41.6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24575,'233'11'0,"-34"-1"0,1945-1 0,-1240-12 0,1066 3 0,-1396 36 0,-165-5 0,944-17 5,-800-17-1375,-529 3-5456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1:03.8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0 24575,'2'62'0,"0"-38"0,-1 1 0,-2-1 0,0 1 0,-1-1 0,-10 39 0,11-59 5,0 0 0,-1 0 0,0 0-1,0 0 1,0-1 0,0 1 0,-1-1 0,1 1-1,-1-1 1,0 0 0,0 0 0,0 0 0,0-1-1,0 1 1,-1-1 0,1 1 0,-1-1-1,0 0 1,0-1 0,0 1 0,0-1 0,0 1-1,0-1 1,-6 1 0,2-1-129,-1-1 0,1 0 1,0 0-1,-1 0 0,1-1 0,-1-1 1,1 1-1,0-1 0,0-1 0,0 1 1,-11-6-1,3 0-6702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1:06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2805 24575,'1'-8'0,"0"-1"0,0 1 0,0 0 0,1 0 0,1 1 0,-1-1 0,1 0 0,7-13 0,6-6 0,18-25 0,-15 25 0,230-417 0,-2-11 0,-158 288 0,-41 72 0,80-117 0,-80 138 0,50-103 0,15-28 0,256-427 0,-359 613-273,-1 0 0,0-1 0,-2 0 0,8-33 0,-12 31-6553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1:08.2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 24575,'30'-2'0,"41"-6"0,-47 4 0,1 1 0,42 1 0,-66 2 0,1 0 0,0 0 0,0 1 0,-1-1 0,1 1 0,0 0 0,-1-1 0,1 1 0,-1 0 0,1 0 0,-1 0 0,1 0 0,-1 0 0,0 0 0,1 0 0,-1 1 0,0-1 0,0 1 0,0-1 0,0 0 0,0 1 0,0 0 0,0-1 0,-1 1 0,1-1 0,0 1 0,-1 0 0,0 0 0,1 1 0,1 8 0,0-1 0,-1 1 0,-1 18 0,0-16 0,0 7-96,6 103 324,-4-105-527,1-1-1,0 1 1,2 0-1,10 29 1,-7-32-6527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0:46:26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24575,'9'0'0,"6"0"0,2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0:46:32.4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24575,'5'0'0,"5"0"0,5 0 0,5 0 0,3 0 0,2 0 0,1 0 0,1 0 0,-1 0 0,1 0 0,-1 0 0,-5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0:46:36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24575,'938'0'0,"-909"2"0,56 9 0,-54-5 0,52 2 0,1199-7 0,-627-3 0,-611 4 0,52 9 0,37 2 0,794-12 0,-445-3 0,-350 14 0,-21-1 0,533-8 0,-64-2 0,-396 11 0,43 1 0,-137-16 0,165-26 0,-73-2-1365,-155 25-5461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7:39:11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933 1239 24575,'-659'-355'0,"424"203"0,232 151 0,0-1 0,1 0 0,-1-1 0,0 1 0,1 0 0,0-1 0,-1 1 0,1-1 0,0 0 0,0 0 0,0 0 0,1 0 0,-1 0 0,1 0 0,0 0 0,0 0 0,0-1 0,0 1 0,0 0 0,1-1 0,-1 1 0,1-1 0,0 1 0,0-1 0,0 1 0,1 0 0,-1-1 0,1 1 0,0-1 0,0 1 0,0 0 0,0 0 0,1 0 0,-1-1 0,1 1 0,0 0 0,0 1 0,0-1 0,3-3 0,4-6 0,1 1 0,0 1 0,0 0 0,1 0 0,1 1 0,-1 1 0,1 0 0,19-10 0,21-3 0,1 1 0,1 3 0,78-14 0,-16 3 0,-115 28 0,14-5 0,0 2 0,1-1 0,-1 2 0,1 0 0,25 0 0,-41 2 0,1 0 0,0 0 0,0 0 0,0 1 0,0-1 0,0 0 0,0 0 0,-1 1 0,1-1 0,0 0 0,0 1 0,0-1 0,-1 1 0,1-1 0,0 1 0,-1 0 0,1-1 0,0 1 0,-1 0 0,1-1 0,-1 1 0,1 0 0,-1 0 0,1-1 0,-1 1 0,1 0 0,-1 0 0,0 0 0,0 0 0,1-1 0,-1 1 0,0 0 0,0 0 0,0 0 0,0 0 0,0 0 0,0 0 0,0 0 0,0-1 0,0 1 0,-1 0 0,1 0 0,0 0 0,-1 0 0,1 0 0,0-1 0,-1 1 0,1 0 0,-1 1 0,-30 54 0,20-37 0,-42 76 0,22-42 0,3 1 0,-35 95 0,39-86 0,-2-2 0,-3 0 0,-3-2 0,-2-1 0,-49 61 0,81-114 0,-1-1 0,0 0 0,0-1 0,0 1 0,-1 0 0,0-1 0,1 0 0,-1 0 0,0 0 0,-6 3 0,9-5 0,0-1 0,0 0 0,1 0 0,-1 0 0,0 0 0,0 0 0,0 0 0,1 0 0,-1 0 0,0 0 0,0 0 0,0 0 0,1 0 0,-1 0 0,0-1 0,0 1 0,1 0 0,-1 0 0,0-1 0,1 1 0,-1-1 0,0 1 0,1-1 0,-2 0 0,0-1 0,0-1 0,1 1 0,-1 0 0,1-1 0,-1 0 0,1 1 0,0-1 0,0 0 0,0 0 0,0-3 0,-8-48 0,2 0 0,3 1 0,2-2 0,7-77 0,-1 16 0,-4-580 0,0 690 0,1 1 0,-1-1 0,1 0 0,0 0 0,1 0 0,-1 1 0,1-1 0,0 1 0,1-1 0,-1 1 0,1 0 0,0 0 0,7-9 0,-9 13 0,1-1 0,0 0 0,0 1 0,0-1 0,0 1 0,0-1 0,0 1 0,0 0 0,0 0 0,0 0 0,1 0 0,-1 0 0,0 1 0,1-1 0,-1 1 0,1-1 0,-1 1 0,0 0 0,1 0 0,-1 0 0,1 0 0,-1 0 0,1 1 0,-1-1 0,0 1 0,1-1 0,-1 1 0,0 0 0,1 0 0,-1 0 0,0 1 0,0-1 0,0 0 0,0 1 0,2 2 0,5 3 0,0 0 0,-1 1 0,0 1 0,-1-1 0,0 1 0,0 0 0,6 13 0,37 78 0,-34-65 0,128 349 0,-30-68 0,-27-154 0,-63-115-682,32 48-1,-40-72-6143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0:30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24575,'4549'0'-1904,"-4354"0"-4383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0:37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24575,'60'0'0,"-4"-1"0,-1 2 0,57 9 0,10 3 0,1-6 0,135-9 0,-77-1 0,107 1 0,300 5 0,-346 22 0,41 1 0,1118-27-1365,-1333 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0:41.1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1 103 24575,'0'1'0,"0"0"0,0-1 0,0 1 0,1 0 0,-1 0 0,0-1 0,1 1 0,-1 0 0,1-1 0,-1 1 0,1 0 0,-1-1 0,1 1 0,-1 0 0,1-1 0,-1 1 0,1-1 0,0 1 0,-1-1 0,1 0 0,0 1 0,0-1 0,-1 0 0,1 1 0,0-1 0,0 0 0,1 0 0,26 5 0,-23-5 0,124 9 0,149-9 0,-106-3 0,228-21 0,-249-4 0,-38 5 0,-5 9 0,181 0 0,11-5 0,-274 17 0,247-3 0,-161 7 0,-59 0 0,-1 1 0,0 3 0,92 23 0,-106-22 0,0-3 0,0 0 0,1-3 0,49-3 0,14 0 0,154 14 0,61 1 0,1158-14-1365,-1418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21:47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1 134 24575,'275'-24'0,"-89"4"0,583 9 0,-463 13 0,1468-2 0,-1731-2 0,-1-2 0,61-14 0,44-5 0,466 15 0,-350 11 0,-87-2 0,200-3 0,-225-11 0,28 0 0,559 12 84,-354 2-1533,-350-1-5377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3:47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1063 1790 24575,'-1'-17'0,"-1"0"0,0 0 0,-1 0 0,-1 0 0,-1 0 0,-1 1 0,0 0 0,-1 0 0,0 0 0,-1 1 0,-1 0 0,-12-15 0,-17-18 0,-1 2 0,-48-44 0,77 81 0,-285-246 0,-23 24 0,157 117 0,133 89 0,28 24 0,-1 1 0,0-1 0,1 0 0,-1 0 0,1 0 0,-1 0 0,1 0 0,-1 1 0,1-1 0,0 0 0,0 0 0,-1 0 0,1 0 0,0 0 0,0 0 0,0 0 0,0 0 0,0 0 0,0-2 0,2 0 0,1 1 0,-1-1 0,0 0 0,1 1 0,-1-1 0,1 1 0,0 0 0,-1 0 0,1 0 0,0 0 0,0 0 0,1 1 0,-1-1 0,0 1 0,1 0 0,3-1 0,459-139 0,-265 87 0,-145 37 0,70-17 0,-112 31 0,1 0 0,0 1 0,0 1 0,-1 1 0,1 0 0,22 3 0,-36-2 0,1-1 0,-1 1 0,1 0 0,-1-1 0,1 1 0,-1 0 0,1 0 0,-1 0 0,1 0 0,-1 0 0,0 0 0,0 0 0,0 0 0,1 1 0,-1-1 0,0 0 0,-1 1 0,1-1 0,0 1 0,0-1 0,-1 1 0,1 0 0,0-1 0,-1 1 0,0 0 0,1-1 0,-1 1 0,0 0 0,0-1 0,0 1 0,0 0 0,0-1 0,0 1 0,-1 0 0,1-1 0,0 1 0,-1 0 0,-1 2 0,-1 9 0,-1 0 0,-1 0 0,-9 18 0,-14 18 0,-2-3 0,-1 0 0,-3-2 0,-65 65 0,-7 11 0,71-74 0,1 1 0,-30 58 0,17-28 0,26-45 0,2 1 0,-29 66 0,48-97 0,0-1 0,-1 1 0,1-1 0,-1 1 0,1-1 0,-1 1 0,0-1 0,0 1 0,1-1 0,-1 1 0,0-1 0,0 0 0,0 1 0,-1-1 0,1 0 0,0 0 0,0 0 0,-3 2 0,3-4 0,0 1 0,0 0 0,1 0 0,-1-1 0,0 1 0,0-1 0,1 1 0,-1-1 0,0 1 0,1-1 0,-1 1 0,1-1 0,-1 0 0,0 1 0,1-1 0,0 0 0,-1 1 0,1-1 0,-1 0 0,1 0 0,0 1 0,-1-1 0,1 0 0,0 0 0,0-1 0,-4-11 0,1 0 0,0-1 0,-1-19 0,0-42 0,4-1 0,4 0 0,13-79 0,56-229 0,-36 208 0,-9 54 0,-15 76 0,-2 0 0,-3-1 0,-1 0 0,0-58 0,16 227 0,83 322 0,3 15 0,-58-228 0,-10-46 0,-28-136-123,3-1 0,1-1 0,38 74 0,-37-81-750,-3-8-5953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39:15.4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3554 56 24575,'-29'-2'0,"-1"-1"0,-40-8 0,-16-4 0,-772-10 0,621 27 0,8-1 0,-1100 20 0,1235-17 0,1 4 0,0 3 0,-135 36 0,224-46 0,-1 1 0,0 0 0,1 0 0,0 0 0,-1 1 0,1 0 0,0 0 0,1 0 0,-1 0 0,0 0 0,1 1 0,0-1 0,0 1 0,0 0 0,0 0 0,0 1 0,1-1 0,0 0 0,0 1 0,0-1 0,-2 10 0,-1 8 0,1 0 0,1 0 0,0 39 0,0-11 0,-27 514 0,33-315 0,-10 367 0,-12-394 0,-9 169 0,25 864 0,6-622 0,-3-410 0,22 680 0,5-703 0,3 57 0,-21-154 0,5-1 0,31 116 0,-43-212 0,-1 1 0,1 0 0,1-1 0,-1 1 0,1-1 0,0 0 0,5 8 0,-6-11 0,1-1 0,0 1 0,-1 0 0,1-1 0,0 1 0,0-1 0,1 0 0,-1 0 0,0 0 0,1 0 0,-1-1 0,1 1 0,-1-1 0,1 0 0,5 1 0,74 11 0,166 5 0,-158-14 0,810 14-1365,-828-19-5461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39:1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24575,'291'10'0,"330"56"0,-262-7 0,-273-41 0,-1 5 0,94 38 0,-170-58 0,0 1 0,0 0 0,-1 0 0,1 1 0,-1 0 0,0 0 0,-1 1 0,1 0 0,-1 0 0,0 1 0,-1 0 0,0 0 0,0 0 0,0 1 0,-1 0 0,0 0 0,0 1 0,-1-1 0,0 1 0,-1 0 0,0 0 0,3 18 0,49 353 0,-37-218 0,4 14 0,93 586 0,-88-625 0,-6 0 0,-7 1 0,-2 148 0,-17 3646 0,5-3924 0,0 1 0,0-1 0,-1 1 0,0-1 0,-4 14 0,4-19 0,-1 0 0,1-1 0,0 1 0,-1 0 0,0-1 0,1 1 0,-1-1 0,0 0 0,-1 1 0,1-1 0,0 0 0,0 0 0,-1-1 0,1 1 0,-1 0 0,0-1 0,1 1 0,-1-1 0,-4 1 0,-13 4 0,0-1 0,0-1 0,-1-1 0,-24 1 0,3 0 0,1 0-48,-619 76 222,465-48-919,-256 77-1,339-72-6080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09:35:38.4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8T21:33:13.8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24575,'0'3672'0,"14"-3356"0,0 5 0,-15-117 0,17 546 0,-3 13 0,-16-467 0,3 1054 0,39-829 0,-2-112 0,-27-193 0,10 427 0,-23 4122 52,5-2546-1469,-2-2180-5409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E8A3C-86E0-40EC-BFBC-61DCDBD06886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F4101-86AF-40BB-90C5-F78FB97FA9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53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F4101-86AF-40BB-90C5-F78FB97FA926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533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F259-A150-C783-E1E0-8233C781E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39380-D425-6943-40A8-015629143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E6566-1BC4-2935-F2C2-D743CBE1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25224-E2D6-4543-56A6-525D1999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3B0C8-2C5B-8E64-9E50-3A156D2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7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2187-24D5-3A23-C02E-DE975D2A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64B6C-7766-9DFC-3D49-6AE78A1DD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08130-6843-EEE9-CB5C-9EC4444D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76421-92E3-0F15-7FB7-6731F350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B610C-BECC-D55C-5B17-38437242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896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DFC1A-BAA1-ABBA-AFED-91AA34FE3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0EFAC-FB96-3BF8-1A79-578D30225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5C42-E719-2AD9-653F-FB64B26A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232F-3DD1-BADC-2F8C-146A2BB9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E20D3-AE14-8CA9-8FE4-4DEAF4E5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1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BB6C-75C7-3057-D04C-BD397E07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5D55-5D2F-13D3-CA40-E08409BF9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617AF-C171-DA04-BEA0-84410D6D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F281B-7A37-A30C-D950-8E03CE74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58951-D9B1-864B-5E12-107E465F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7A2A-FA32-D726-1FB1-EFFA123E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7A299-AD8C-C6A3-BC64-A8446DB8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3D2A2-A1A7-47F6-6736-5927AC03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402BA-8467-555A-3C3D-AB5CD91E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1474A-B41E-8E05-C5BE-D5F4431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14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2F90-59B0-6A48-B13A-1E966382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BBF4-7F46-9C2D-15DF-03ADB63CE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CC6BD-42F5-B8C9-27CE-B45703B1D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DB8A0-0EC5-AAA4-7C9E-BCAABF4C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268A6-281B-3735-D9BB-99276115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F2A62-E049-625D-579B-900A6EF2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92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05E6-69E8-8517-883D-9F11FB3D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6CC7E-05DB-728C-C1B8-2ACE75FF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B6BAC-0CE1-B8D1-8534-84EE1113B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D8B06-7ACA-63AE-358E-C787BA640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F8E25-25BB-018B-BA9C-C4C99A5AC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B6DD4-2E94-3399-CD23-87826B46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28BEA9-56DC-E44F-D1D4-EED0205B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3FF5D-EA2B-882A-F2FB-B4F311C6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15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FECC-C62E-A384-4B97-B573461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DBF79-D87B-DFC0-0321-6D63839A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A6953-A92E-657B-972C-6C6E25A2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9B28D-8013-FBBA-A203-DA5C9330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80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31342-159F-0CBE-9113-3FD27467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D27F31-AA4A-F7B7-B2B3-2EB05EF6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D1D65-4747-8DA0-B3BC-77E3D242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673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B542-4B49-061D-01CE-59900958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7196-69A4-06FD-5016-6CDBA5B45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2AA5C-1F58-D093-C045-1AB2773D5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EA84A-EB6B-ADE9-9B04-085F19D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A90D7-C712-2F57-66B1-179A3168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C44EF-6E95-BD68-3C06-FC0D4EB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52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439B-F86A-0C25-F90C-05FDD1D2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E4899-ED55-9B62-B06D-0314E1AF4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22175-60BB-D68D-BD93-2F63136A6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1EDC3-EFE8-78C7-77B0-33B76C31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C5FD2-A7CF-D24E-F11E-67DDDA41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4CA80-94BF-E283-C32D-DBA100F0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226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FDD49-4510-B5A9-0E26-9B636794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64696-680E-DC7B-8BDF-66EA73BD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59A4-BF58-3B46-B8FA-A46100D30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A1F4-0F81-44FA-BA51-8C694ED79C2A}" type="datetimeFigureOut">
              <a:rPr lang="en-AU" smtClean="0"/>
              <a:t>18/11/2023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6713-A116-C8AF-2E76-38F0746C2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FAE1F-9762-5CE1-760B-888D77965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616C0-E5D0-454F-8832-58255F7A75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16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3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2.xml"/><Relationship Id="rId5" Type="http://schemas.openxmlformats.org/officeDocument/2006/relationships/image" Target="../media/image28.png"/><Relationship Id="rId15" Type="http://schemas.openxmlformats.org/officeDocument/2006/relationships/customXml" Target="../ink/ink14.xml"/><Relationship Id="rId10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0.xml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" Type="http://schemas.openxmlformats.org/officeDocument/2006/relationships/customXml" Target="../ink/ink15.xml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42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19.xml"/><Relationship Id="rId24" Type="http://schemas.openxmlformats.org/officeDocument/2006/relationships/image" Target="../media/image48.png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customXml" Target="../ink/ink23.xml"/><Relationship Id="rId4" Type="http://schemas.openxmlformats.org/officeDocument/2006/relationships/image" Target="../media/image38.png"/><Relationship Id="rId9" Type="http://schemas.openxmlformats.org/officeDocument/2006/relationships/customXml" Target="../ink/ink18.xml"/><Relationship Id="rId14" Type="http://schemas.openxmlformats.org/officeDocument/2006/relationships/image" Target="../media/image43.png"/><Relationship Id="rId22" Type="http://schemas.openxmlformats.org/officeDocument/2006/relationships/image" Target="../media/image47.png"/><Relationship Id="rId27" Type="http://schemas.openxmlformats.org/officeDocument/2006/relationships/customXml" Target="../ink/ink27.xml"/><Relationship Id="rId30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31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customXml" Target="../ink/ink34.xml"/><Relationship Id="rId12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customXml" Target="../ink/ink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customXml" Target="../ink/ink4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71.png"/><Relationship Id="rId14" Type="http://schemas.openxmlformats.org/officeDocument/2006/relationships/customXml" Target="../ink/ink4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44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48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C660-FB43-0C0B-9A5C-A1A42CB2C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3531"/>
            <a:ext cx="9144000" cy="2387600"/>
          </a:xfrm>
        </p:spPr>
        <p:txBody>
          <a:bodyPr/>
          <a:lstStyle/>
          <a:p>
            <a:r>
              <a:rPr lang="en-US" dirty="0"/>
              <a:t>Week 3 Sequence to Sequence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150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A68C3-E13E-E1CD-CCE7-E9C06573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1" y="217551"/>
            <a:ext cx="7622723" cy="428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5DAED3-DBD2-9BD7-7B44-283440716908}"/>
                  </a:ext>
                </a:extLst>
              </p14:cNvPr>
              <p14:cNvContentPartPr/>
              <p14:nvPr/>
            </p14:nvContentPartPr>
            <p14:xfrm>
              <a:off x="1817265" y="5112129"/>
              <a:ext cx="4255200" cy="131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5DAED3-DBD2-9BD7-7B44-2834407169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8625" y="5103489"/>
                <a:ext cx="42728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DE161B-9BC9-B34D-B12D-BCBFA3C3F3F8}"/>
                  </a:ext>
                </a:extLst>
              </p14:cNvPr>
              <p14:cNvContentPartPr/>
              <p14:nvPr/>
            </p14:nvContentPartPr>
            <p14:xfrm>
              <a:off x="2439057" y="2983953"/>
              <a:ext cx="3321720" cy="579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DE161B-9BC9-B34D-B12D-BCBFA3C3F3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0057" y="2975313"/>
                <a:ext cx="3339360" cy="597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C1B583-2145-25EE-2638-0E7410A6197F}"/>
              </a:ext>
            </a:extLst>
          </p:cNvPr>
          <p:cNvSpPr txBox="1"/>
          <p:nvPr/>
        </p:nvSpPr>
        <p:spPr>
          <a:xfrm>
            <a:off x="7434286" y="2383788"/>
            <a:ext cx="4637314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will be 3 (number of beams) sentences for each of the lengths, use normalized probability to compare the result of different length. 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4F6C6-E818-1A39-90DF-A06225518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41" y="4948333"/>
            <a:ext cx="8649907" cy="17242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450A8B-6C94-673C-2AA0-FB1BCFB44740}"/>
              </a:ext>
            </a:extLst>
          </p:cNvPr>
          <p:cNvCxnSpPr/>
          <p:nvPr/>
        </p:nvCxnSpPr>
        <p:spPr>
          <a:xfrm>
            <a:off x="64008" y="4837176"/>
            <a:ext cx="118689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00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B6E4E-FE5F-CE95-715E-DE46D8E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61" y="239140"/>
            <a:ext cx="10959338" cy="5679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5DE5EC-ECAC-9CC9-14BC-EFCA474BA5BC}"/>
                  </a:ext>
                </a:extLst>
              </p14:cNvPr>
              <p14:cNvContentPartPr/>
              <p14:nvPr/>
            </p14:nvContentPartPr>
            <p14:xfrm>
              <a:off x="2818169" y="3996891"/>
              <a:ext cx="3170880" cy="4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5DE5EC-ECAC-9CC9-14BC-EFCA474BA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529" y="3988251"/>
                <a:ext cx="3188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5941D-C74F-6C99-54CE-A2855D839955}"/>
                  </a:ext>
                </a:extLst>
              </p14:cNvPr>
              <p14:cNvContentPartPr/>
              <p14:nvPr/>
            </p14:nvContentPartPr>
            <p14:xfrm>
              <a:off x="3007169" y="5938731"/>
              <a:ext cx="3010680" cy="3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5941D-C74F-6C99-54CE-A2855D839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8169" y="5929731"/>
                <a:ext cx="302832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2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2E1D6-C701-6A1C-7145-E6BAC55A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9" y="700901"/>
            <a:ext cx="9497750" cy="5229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C5B43F-D324-CE22-F3AC-83023B30284B}"/>
                  </a:ext>
                </a:extLst>
              </p14:cNvPr>
              <p14:cNvContentPartPr/>
              <p14:nvPr/>
            </p14:nvContentPartPr>
            <p14:xfrm>
              <a:off x="4194449" y="5532651"/>
              <a:ext cx="2361600" cy="48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C5B43F-D324-CE22-F3AC-83023B3028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5809" y="5524011"/>
                <a:ext cx="237924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73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B99A6-0CDB-6EFF-4857-6E43F4B6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" y="189051"/>
            <a:ext cx="5406742" cy="3533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C1559-4F75-002E-1354-2DE92DFB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64" y="4077478"/>
            <a:ext cx="7981269" cy="22100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74ABAB-DAF2-11FD-C351-8F9B4D0A538B}"/>
                  </a:ext>
                </a:extLst>
              </p14:cNvPr>
              <p14:cNvContentPartPr/>
              <p14:nvPr/>
            </p14:nvContentPartPr>
            <p14:xfrm>
              <a:off x="1734105" y="4122705"/>
              <a:ext cx="1279800" cy="2316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74ABAB-DAF2-11FD-C351-8F9B4D0A53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105" y="4113705"/>
                <a:ext cx="1297440" cy="23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33C18D-B019-9681-DF54-077DFA3D9D73}"/>
                  </a:ext>
                </a:extLst>
              </p14:cNvPr>
              <p14:cNvContentPartPr/>
              <p14:nvPr/>
            </p14:nvContentPartPr>
            <p14:xfrm>
              <a:off x="9545025" y="3815985"/>
              <a:ext cx="739080" cy="2489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33C18D-B019-9681-DF54-077DFA3D9D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6025" y="3807345"/>
                <a:ext cx="756720" cy="25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25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0DF520-296C-CC47-1F88-A1C6341B3C5D}"/>
                  </a:ext>
                </a:extLst>
              </p14:cNvPr>
              <p14:cNvContentPartPr/>
              <p14:nvPr/>
            </p14:nvContentPartPr>
            <p14:xfrm>
              <a:off x="5523825" y="247246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0DF520-296C-CC47-1F88-A1C6341B3C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4825" y="246346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A2AFA1-B569-43C6-6BDF-58C130642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1509444"/>
            <a:ext cx="929769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CC0CC-4BFA-3BF8-B1F0-48375338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33"/>
            <a:ext cx="12192000" cy="65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17B4F-41BB-5E7D-DE87-A30A1484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73"/>
            <a:ext cx="12192000" cy="6672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AE760-E189-0AD4-43F9-4BECC23F35F2}"/>
              </a:ext>
            </a:extLst>
          </p:cNvPr>
          <p:cNvSpPr txBox="1"/>
          <p:nvPr/>
        </p:nvSpPr>
        <p:spPr>
          <a:xfrm>
            <a:off x="188852" y="3429000"/>
            <a:ext cx="164218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How to train?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02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25B63-2695-24F7-A740-838FE503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4"/>
            <a:ext cx="12192000" cy="66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04305789-08A7-A3E0-62B3-26B8F04A3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" y="0"/>
            <a:ext cx="6154871" cy="5444693"/>
          </a:xfrm>
          <a:prstGeom prst="rect">
            <a:avLst/>
          </a:prstGeom>
        </p:spPr>
      </p:pic>
      <p:pic>
        <p:nvPicPr>
          <p:cNvPr id="7" name="Picture 6" descr="A diagram of a complex equation&#10;&#10;Description automatically generated">
            <a:extLst>
              <a:ext uri="{FF2B5EF4-FFF2-40B4-BE49-F238E27FC236}">
                <a16:creationId xmlns:a16="http://schemas.microsoft.com/office/drawing/2014/main" id="{EABAD5C0-CC84-F9CF-623C-4BB8A4ED6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37129" cy="55712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837C0D-7891-3E0C-B20A-E96B2D6C9853}"/>
                  </a:ext>
                </a:extLst>
              </p14:cNvPr>
              <p14:cNvContentPartPr/>
              <p14:nvPr/>
            </p14:nvContentPartPr>
            <p14:xfrm>
              <a:off x="6183809" y="169731"/>
              <a:ext cx="57240" cy="5934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837C0D-7891-3E0C-B20A-E96B2D6C98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809" y="160731"/>
                <a:ext cx="74880" cy="59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9EAD48-A5FC-E0FB-AB28-8279E8444B59}"/>
                  </a:ext>
                </a:extLst>
              </p14:cNvPr>
              <p14:cNvContentPartPr/>
              <p14:nvPr/>
            </p14:nvContentPartPr>
            <p14:xfrm>
              <a:off x="1650369" y="2150342"/>
              <a:ext cx="936720" cy="734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9EAD48-A5FC-E0FB-AB28-8279E8444B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1369" y="2141702"/>
                <a:ext cx="954360" cy="752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E0562FF-6986-9B4A-DB74-C617F3099198}"/>
              </a:ext>
            </a:extLst>
          </p:cNvPr>
          <p:cNvSpPr txBox="1"/>
          <p:nvPr/>
        </p:nvSpPr>
        <p:spPr>
          <a:xfrm>
            <a:off x="221459" y="6325043"/>
            <a:ext cx="5303520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Y^&lt;t-1&gt; does not contribute to c^&lt;t&gt; ?</a:t>
            </a:r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A1FF4A-864A-C413-F534-1D98FDBFD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165" y="5664149"/>
            <a:ext cx="8251836" cy="11486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3E1CEB-DE00-7B2B-F0BE-616C7F487760}"/>
                  </a:ext>
                </a:extLst>
              </p14:cNvPr>
              <p14:cNvContentPartPr/>
              <p14:nvPr/>
            </p14:nvContentPartPr>
            <p14:xfrm>
              <a:off x="9344880" y="5046696"/>
              <a:ext cx="2516760" cy="20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3E1CEB-DE00-7B2B-F0BE-616C7F4877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6240" y="5037696"/>
                <a:ext cx="2534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B88891-3419-97EA-8CB5-23F5ECCA1608}"/>
                  </a:ext>
                </a:extLst>
              </p14:cNvPr>
              <p14:cNvContentPartPr/>
              <p14:nvPr/>
            </p14:nvContentPartPr>
            <p14:xfrm>
              <a:off x="11029680" y="5221296"/>
              <a:ext cx="79200" cy="166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B88891-3419-97EA-8CB5-23F5ECCA16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21040" y="5212296"/>
                <a:ext cx="96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1D9CAD6-0AD0-4EF8-8460-435993762519}"/>
                  </a:ext>
                </a:extLst>
              </p14:cNvPr>
              <p14:cNvContentPartPr/>
              <p14:nvPr/>
            </p14:nvContentPartPr>
            <p14:xfrm>
              <a:off x="10972800" y="5276376"/>
              <a:ext cx="131400" cy="27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1D9CAD6-0AD0-4EF8-8460-43599376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63800" y="5267736"/>
                <a:ext cx="149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2587488-E94B-CCB7-A33D-F122F44B0D49}"/>
                  </a:ext>
                </a:extLst>
              </p14:cNvPr>
              <p14:cNvContentPartPr/>
              <p14:nvPr/>
            </p14:nvContentPartPr>
            <p14:xfrm>
              <a:off x="11139120" y="5184576"/>
              <a:ext cx="7560" cy="29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2587488-E94B-CCB7-A33D-F122F44B0D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30480" y="5175576"/>
                <a:ext cx="252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51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7D4DA-21B2-75B7-3AAD-ED8DF726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2" y="350769"/>
            <a:ext cx="591585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3BB29-0C6E-E05E-FA0B-89795369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60" y="328442"/>
            <a:ext cx="8807123" cy="52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2637F-3B8F-5EC6-6875-C372B2C6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6" y="307910"/>
            <a:ext cx="10143930" cy="58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7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B8F5B-6A68-7D0B-A18E-E4F785BD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61" y="1142681"/>
            <a:ext cx="8716591" cy="4572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EFFF4E-B0A2-48BB-5D78-8682D89FD3BE}"/>
                  </a:ext>
                </a:extLst>
              </p14:cNvPr>
              <p14:cNvContentPartPr/>
              <p14:nvPr/>
            </p14:nvContentPartPr>
            <p14:xfrm>
              <a:off x="970185" y="2901585"/>
              <a:ext cx="9243000" cy="13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EFFF4E-B0A2-48BB-5D78-8682D89FD3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545" y="2892945"/>
                <a:ext cx="926064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F1DF284-EC33-FDD9-5EDA-ADB2C0A73FC6}"/>
              </a:ext>
            </a:extLst>
          </p:cNvPr>
          <p:cNvGrpSpPr/>
          <p:nvPr/>
        </p:nvGrpSpPr>
        <p:grpSpPr>
          <a:xfrm>
            <a:off x="10284105" y="2548785"/>
            <a:ext cx="1042200" cy="922320"/>
            <a:chOff x="10284105" y="2548785"/>
            <a:chExt cx="1042200" cy="9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698918-BF56-5BFB-3E35-0B3619AA61C1}"/>
                    </a:ext>
                  </a:extLst>
                </p14:cNvPr>
                <p14:cNvContentPartPr/>
                <p14:nvPr/>
              </p14:nvContentPartPr>
              <p14:xfrm>
                <a:off x="10406865" y="2548785"/>
                <a:ext cx="73440" cy="298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698918-BF56-5BFB-3E35-0B3619AA61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97865" y="2539785"/>
                  <a:ext cx="91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33090F-EDE8-BEF1-664A-7845D12CA826}"/>
                    </a:ext>
                  </a:extLst>
                </p14:cNvPr>
                <p14:cNvContentPartPr/>
                <p14:nvPr/>
              </p14:nvContentPartPr>
              <p14:xfrm>
                <a:off x="10284105" y="2681265"/>
                <a:ext cx="195840" cy="11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33090F-EDE8-BEF1-664A-7845D12CA8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75465" y="2672265"/>
                  <a:ext cx="213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8AB8A1-E2AD-506C-CB07-6261382D187F}"/>
                    </a:ext>
                  </a:extLst>
                </p14:cNvPr>
                <p14:cNvContentPartPr/>
                <p14:nvPr/>
              </p14:nvContentPartPr>
              <p14:xfrm>
                <a:off x="10518825" y="2757585"/>
                <a:ext cx="194760" cy="138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8AB8A1-E2AD-506C-CB07-6261382D18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10185" y="2748585"/>
                  <a:ext cx="212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83DEC0-8D54-8EE4-093B-8D1482869DDB}"/>
                    </a:ext>
                  </a:extLst>
                </p14:cNvPr>
                <p14:cNvContentPartPr/>
                <p14:nvPr/>
              </p14:nvContentPartPr>
              <p14:xfrm>
                <a:off x="10623585" y="2734185"/>
                <a:ext cx="214920" cy="10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83DEC0-8D54-8EE4-093B-8D1482869D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14945" y="2725545"/>
                  <a:ext cx="232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8C7AA0-910A-74FE-8F21-84A606DBAAA4}"/>
                    </a:ext>
                  </a:extLst>
                </p14:cNvPr>
                <p14:cNvContentPartPr/>
                <p14:nvPr/>
              </p14:nvContentPartPr>
              <p14:xfrm>
                <a:off x="10776945" y="2702865"/>
                <a:ext cx="203040" cy="395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8C7AA0-910A-74FE-8F21-84A606DBA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67945" y="2693865"/>
                  <a:ext cx="220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FBF146-716A-DC61-450A-495D93226F52}"/>
                    </a:ext>
                  </a:extLst>
                </p14:cNvPr>
                <p14:cNvContentPartPr/>
                <p14:nvPr/>
              </p14:nvContentPartPr>
              <p14:xfrm>
                <a:off x="11016345" y="2714745"/>
                <a:ext cx="222840" cy="158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FBF146-716A-DC61-450A-495D93226F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07345" y="2705745"/>
                  <a:ext cx="240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651793-C462-4FA8-90A8-AF2587240E6D}"/>
                    </a:ext>
                  </a:extLst>
                </p14:cNvPr>
                <p14:cNvContentPartPr/>
                <p14:nvPr/>
              </p14:nvContentPartPr>
              <p14:xfrm>
                <a:off x="11229465" y="2617545"/>
                <a:ext cx="16920" cy="308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651793-C462-4FA8-90A8-AF2587240E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20465" y="2608905"/>
                  <a:ext cx="345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36763D-364F-EBAF-B6D5-FD0761C0E098}"/>
                    </a:ext>
                  </a:extLst>
                </p14:cNvPr>
                <p14:cNvContentPartPr/>
                <p14:nvPr/>
              </p14:nvContentPartPr>
              <p14:xfrm>
                <a:off x="11144505" y="2670465"/>
                <a:ext cx="181800" cy="29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36763D-364F-EBAF-B6D5-FD0761C0E0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35865" y="2661465"/>
                  <a:ext cx="199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C8AA6F-10AD-15AE-58AE-78959FE876D3}"/>
                    </a:ext>
                  </a:extLst>
                </p14:cNvPr>
                <p14:cNvContentPartPr/>
                <p14:nvPr/>
              </p14:nvContentPartPr>
              <p14:xfrm>
                <a:off x="10406865" y="3229185"/>
                <a:ext cx="10080" cy="183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C8AA6F-10AD-15AE-58AE-78959FE876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97865" y="3220545"/>
                  <a:ext cx="27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C2AF08-844B-41B3-0DB6-A4B46AD5187F}"/>
                    </a:ext>
                  </a:extLst>
                </p14:cNvPr>
                <p14:cNvContentPartPr/>
                <p14:nvPr/>
              </p14:nvContentPartPr>
              <p14:xfrm>
                <a:off x="10486425" y="3276345"/>
                <a:ext cx="212760" cy="15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C2AF08-844B-41B3-0DB6-A4B46AD518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77785" y="3267705"/>
                  <a:ext cx="23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2B2B4D-4091-5AEA-9322-A388752A95C6}"/>
                    </a:ext>
                  </a:extLst>
                </p14:cNvPr>
                <p14:cNvContentPartPr/>
                <p14:nvPr/>
              </p14:nvContentPartPr>
              <p14:xfrm>
                <a:off x="10726545" y="3073305"/>
                <a:ext cx="142560" cy="335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2B2B4D-4091-5AEA-9322-A388752A95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17905" y="3064305"/>
                  <a:ext cx="1602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C833E8-3F11-AFEB-11EE-828D24145B26}"/>
                    </a:ext>
                  </a:extLst>
                </p14:cNvPr>
                <p14:cNvContentPartPr/>
                <p14:nvPr/>
              </p14:nvContentPartPr>
              <p14:xfrm>
                <a:off x="10932105" y="3269505"/>
                <a:ext cx="222120" cy="13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C833E8-3F11-AFEB-11EE-828D24145B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23465" y="3260865"/>
                  <a:ext cx="23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BF2437D-9936-AA22-A6CF-EC792E0B7855}"/>
                    </a:ext>
                  </a:extLst>
                </p14:cNvPr>
                <p14:cNvContentPartPr/>
                <p14:nvPr/>
              </p14:nvContentPartPr>
              <p14:xfrm>
                <a:off x="11179425" y="3176625"/>
                <a:ext cx="21960" cy="294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BF2437D-9936-AA22-A6CF-EC792E0B78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70785" y="3167985"/>
                  <a:ext cx="39600" cy="31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00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E5A60-FBFD-A192-443B-0BB2D6D0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" y="919503"/>
            <a:ext cx="6124248" cy="5691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CAA78C-039A-C992-2001-24F6DA0CC038}"/>
              </a:ext>
            </a:extLst>
          </p:cNvPr>
          <p:cNvSpPr txBox="1"/>
          <p:nvPr/>
        </p:nvSpPr>
        <p:spPr>
          <a:xfrm>
            <a:off x="156972" y="58181"/>
            <a:ext cx="5835396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Trigger word detection modal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82B7A-6DD6-844A-1D49-F7E35D62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93" y="0"/>
            <a:ext cx="6616307" cy="12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9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7CB973-DE48-FE95-1CCE-07410869F75D}"/>
              </a:ext>
            </a:extLst>
          </p:cNvPr>
          <p:cNvSpPr txBox="1"/>
          <p:nvPr/>
        </p:nvSpPr>
        <p:spPr>
          <a:xfrm>
            <a:off x="1524" y="6634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Helvetica Neue"/>
              </a:rPr>
              <a:t>Code Exercise: Neural Machine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E7656-47E2-7737-5A6F-D311A3FD5452}"/>
              </a:ext>
            </a:extLst>
          </p:cNvPr>
          <p:cNvSpPr txBox="1"/>
          <p:nvPr/>
        </p:nvSpPr>
        <p:spPr>
          <a:xfrm>
            <a:off x="5074920" y="66346"/>
            <a:ext cx="609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TODO: explain the layer summary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419806-BF14-D68E-A9A0-17C61413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2" y="618557"/>
            <a:ext cx="9126224" cy="5401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8B3FB5-AA82-E855-A1D4-114022083496}"/>
                  </a:ext>
                </a:extLst>
              </p14:cNvPr>
              <p14:cNvContentPartPr/>
              <p14:nvPr/>
            </p14:nvContentPartPr>
            <p14:xfrm>
              <a:off x="383760" y="5458896"/>
              <a:ext cx="22262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8B3FB5-AA82-E855-A1D4-114022083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20" y="5450256"/>
                <a:ext cx="22438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60AE0E-3152-858E-8B9F-B674B8FD5AEF}"/>
              </a:ext>
            </a:extLst>
          </p:cNvPr>
          <p:cNvSpPr txBox="1"/>
          <p:nvPr/>
        </p:nvSpPr>
        <p:spPr>
          <a:xfrm>
            <a:off x="2167128" y="5664256"/>
            <a:ext cx="9217152" cy="107721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alphas is of shape (m, Tx, 1), representing the attention weight of each word in original input Tx</a:t>
            </a:r>
          </a:p>
          <a:p>
            <a:r>
              <a:rPr lang="en-US" sz="1600" dirty="0"/>
              <a:t>a is of shape (m, Tx, 2*</a:t>
            </a:r>
            <a:r>
              <a:rPr lang="en-US" sz="1600" dirty="0" err="1"/>
              <a:t>n_a</a:t>
            </a:r>
            <a:r>
              <a:rPr lang="en-US" sz="1600" dirty="0"/>
              <a:t>)</a:t>
            </a:r>
          </a:p>
          <a:p>
            <a:r>
              <a:rPr lang="en-US" sz="1600" dirty="0"/>
              <a:t>A dot product along axis = 1, which means to apply weight on each of the position of Tx.</a:t>
            </a:r>
          </a:p>
          <a:p>
            <a:r>
              <a:rPr lang="en-US" sz="1600" dirty="0"/>
              <a:t>The result shape of context is therefore (m, 1, 2*</a:t>
            </a:r>
            <a:r>
              <a:rPr lang="en-US" sz="1600" dirty="0" err="1"/>
              <a:t>n_a</a:t>
            </a:r>
            <a:r>
              <a:rPr lang="en-US" sz="1600" dirty="0"/>
              <a:t>)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92595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733A8-4E71-CB92-3302-6C2DAC12EE5E}"/>
              </a:ext>
            </a:extLst>
          </p:cNvPr>
          <p:cNvSpPr txBox="1"/>
          <p:nvPr/>
        </p:nvSpPr>
        <p:spPr>
          <a:xfrm>
            <a:off x="390144" y="274320"/>
            <a:ext cx="870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Calculate the number of parameters in LSTM layer</a:t>
            </a:r>
            <a:endParaRPr lang="en-A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EB4F6-A65B-CE3B-BDAD-5173FB3EC141}"/>
              </a:ext>
            </a:extLst>
          </p:cNvPr>
          <p:cNvSpPr txBox="1"/>
          <p:nvPr/>
        </p:nvSpPr>
        <p:spPr>
          <a:xfrm>
            <a:off x="673608" y="1186934"/>
            <a:ext cx="6094476" cy="28623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AU" dirty="0"/>
              <a:t>['Bidirectional', (None, 30, 64), 17920], with an input size == 37:</a:t>
            </a:r>
          </a:p>
          <a:p>
            <a:endParaRPr lang="en-AU" dirty="0"/>
          </a:p>
          <a:p>
            <a:r>
              <a:rPr lang="en-AU" dirty="0"/>
              <a:t>Meaning that for one direction (None, 30, </a:t>
            </a:r>
            <a:r>
              <a:rPr lang="en-AU" dirty="0">
                <a:solidFill>
                  <a:schemeClr val="accent2"/>
                </a:solidFill>
              </a:rPr>
              <a:t>32</a:t>
            </a:r>
            <a:r>
              <a:rPr lang="en-AU" dirty="0"/>
              <a:t>), </a:t>
            </a:r>
          </a:p>
          <a:p>
            <a:r>
              <a:rPr lang="en-AU" dirty="0"/>
              <a:t>Number of units (or dimension of hidden state is 32)</a:t>
            </a:r>
          </a:p>
          <a:p>
            <a:r>
              <a:rPr lang="en-AU" dirty="0"/>
              <a:t>So: </a:t>
            </a:r>
          </a:p>
          <a:p>
            <a:r>
              <a:rPr lang="en-AU" dirty="0"/>
              <a:t> 4 * (32 * (37 + 32) + 32) = 8960</a:t>
            </a:r>
          </a:p>
          <a:p>
            <a:r>
              <a:rPr lang="en-AU" dirty="0"/>
              <a:t>Multiply by 4 because LSTM has four gates. </a:t>
            </a:r>
          </a:p>
          <a:p>
            <a:endParaRPr lang="en-AU" dirty="0"/>
          </a:p>
          <a:p>
            <a:r>
              <a:rPr lang="en-AU" dirty="0"/>
              <a:t>Bi-directional equals to </a:t>
            </a:r>
            <a:r>
              <a:rPr lang="en-AU" dirty="0" err="1"/>
              <a:t>uni</a:t>
            </a:r>
            <a:r>
              <a:rPr lang="en-AU" dirty="0"/>
              <a:t>-direction LSTM, so the total number of parameter is 2*8960 = 17920. </a:t>
            </a:r>
          </a:p>
        </p:txBody>
      </p:sp>
    </p:spTree>
    <p:extLst>
      <p:ext uri="{BB962C8B-B14F-4D97-AF65-F5344CB8AC3E}">
        <p14:creationId xmlns:p14="http://schemas.microsoft.com/office/powerpoint/2010/main" val="4261926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6B53-B063-314A-046D-0A6577FC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81" y="298517"/>
            <a:ext cx="9936779" cy="551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19B82F-DB9A-9558-FF56-A35EFC6EE9AA}"/>
              </a:ext>
            </a:extLst>
          </p:cNvPr>
          <p:cNvGrpSpPr/>
          <p:nvPr/>
        </p:nvGrpSpPr>
        <p:grpSpPr>
          <a:xfrm>
            <a:off x="8493768" y="410976"/>
            <a:ext cx="1509840" cy="992160"/>
            <a:chOff x="8493768" y="410976"/>
            <a:chExt cx="1509840" cy="9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01CF24-FD3D-6418-B916-9413DE9DA9B1}"/>
                    </a:ext>
                  </a:extLst>
                </p14:cNvPr>
                <p14:cNvContentPartPr/>
                <p14:nvPr/>
              </p14:nvContentPartPr>
              <p14:xfrm>
                <a:off x="8493768" y="410976"/>
                <a:ext cx="1374120" cy="75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01CF24-FD3D-6418-B916-9413DE9DA9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84768" y="402336"/>
                  <a:ext cx="13917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0B6DAB-52CE-BD04-A7E7-067204D968F7}"/>
                    </a:ext>
                  </a:extLst>
                </p14:cNvPr>
                <p14:cNvContentPartPr/>
                <p14:nvPr/>
              </p14:nvContentPartPr>
              <p14:xfrm>
                <a:off x="9820368" y="1106136"/>
                <a:ext cx="151560" cy="233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0B6DAB-52CE-BD04-A7E7-067204D968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11368" y="1097136"/>
                  <a:ext cx="169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FE21E5-4268-F8B7-CBDE-042EC4F05DDB}"/>
                    </a:ext>
                  </a:extLst>
                </p14:cNvPr>
                <p14:cNvContentPartPr/>
                <p14:nvPr/>
              </p14:nvContentPartPr>
              <p14:xfrm>
                <a:off x="9847368" y="1280016"/>
                <a:ext cx="156240" cy="123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FE21E5-4268-F8B7-CBDE-042EC4F05D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38728" y="1271016"/>
                  <a:ext cx="173880" cy="14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329CBE-620E-AA4D-ACA6-DCB386DD8223}"/>
              </a:ext>
            </a:extLst>
          </p:cNvPr>
          <p:cNvSpPr txBox="1"/>
          <p:nvPr/>
        </p:nvSpPr>
        <p:spPr>
          <a:xfrm>
            <a:off x="9399611" y="1403136"/>
            <a:ext cx="2277277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Attention weight for each word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03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F95F2-32F1-F90B-2153-20CD5D44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340876"/>
            <a:ext cx="6173061" cy="16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C7D30-1372-1EE6-588D-D00814F8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9" y="2045707"/>
            <a:ext cx="6049219" cy="2181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D8C01-219C-0A0A-3618-E2F8F06F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5" y="4538419"/>
            <a:ext cx="5877745" cy="762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0B808D-BC70-9C0D-E50B-DA40463148B4}"/>
                  </a:ext>
                </a:extLst>
              </p14:cNvPr>
              <p14:cNvContentPartPr/>
              <p14:nvPr/>
            </p14:nvContentPartPr>
            <p14:xfrm>
              <a:off x="5522688" y="4781376"/>
              <a:ext cx="661320" cy="10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0B808D-BC70-9C0D-E50B-DA40463148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4048" y="4772376"/>
                <a:ext cx="678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40202E-7843-6BF6-E960-DB83F23C9A1F}"/>
                  </a:ext>
                </a:extLst>
              </p14:cNvPr>
              <p14:cNvContentPartPr/>
              <p14:nvPr/>
            </p14:nvContentPartPr>
            <p14:xfrm>
              <a:off x="703728" y="5000616"/>
              <a:ext cx="1225440" cy="56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40202E-7843-6BF6-E960-DB83F23C9A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088" y="4991616"/>
                <a:ext cx="12430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5C3B72-E336-B759-BF84-9E61D4F6382D}"/>
                  </a:ext>
                </a:extLst>
              </p14:cNvPr>
              <p14:cNvContentPartPr/>
              <p14:nvPr/>
            </p14:nvContentPartPr>
            <p14:xfrm>
              <a:off x="2258208" y="5010336"/>
              <a:ext cx="4023360" cy="83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5C3B72-E336-B759-BF84-9E61D4F638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9568" y="5001696"/>
                <a:ext cx="40410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2689C4-F3A2-8F86-8F90-4A8B27769C84}"/>
                  </a:ext>
                </a:extLst>
              </p14:cNvPr>
              <p14:cNvContentPartPr/>
              <p14:nvPr/>
            </p14:nvContentPartPr>
            <p14:xfrm>
              <a:off x="749808" y="5312016"/>
              <a:ext cx="4791240" cy="56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2689C4-F3A2-8F86-8F90-4A8B27769C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808" y="5303016"/>
                <a:ext cx="480888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9167A0-FF74-116C-65D8-448D405260C7}"/>
              </a:ext>
            </a:extLst>
          </p:cNvPr>
          <p:cNvSpPr txBox="1"/>
          <p:nvPr/>
        </p:nvSpPr>
        <p:spPr>
          <a:xfrm>
            <a:off x="7406640" y="246888"/>
            <a:ext cx="367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Self Attention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9780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4979A-9088-3E7E-A3AD-048F970A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43" y="414156"/>
            <a:ext cx="10537198" cy="57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75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F84EA-D61E-A7DB-8F71-298CCDBE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80"/>
            <a:ext cx="12192000" cy="6487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64B1FF-34BB-E5E1-1481-32E12517649D}"/>
              </a:ext>
            </a:extLst>
          </p:cNvPr>
          <p:cNvGrpSpPr/>
          <p:nvPr/>
        </p:nvGrpSpPr>
        <p:grpSpPr>
          <a:xfrm>
            <a:off x="587808" y="3721176"/>
            <a:ext cx="1021680" cy="550800"/>
            <a:chOff x="587808" y="3721176"/>
            <a:chExt cx="102168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27B5AE-2599-CF27-D670-DEEEEEFF8414}"/>
                    </a:ext>
                  </a:extLst>
                </p14:cNvPr>
                <p14:cNvContentPartPr/>
                <p14:nvPr/>
              </p14:nvContentPartPr>
              <p14:xfrm>
                <a:off x="676368" y="3721176"/>
                <a:ext cx="933120" cy="496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27B5AE-2599-CF27-D670-DEEEEEFF84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368" y="3712536"/>
                  <a:ext cx="9507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08654D-CFDC-0079-F838-68869301E294}"/>
                    </a:ext>
                  </a:extLst>
                </p14:cNvPr>
                <p14:cNvContentPartPr/>
                <p14:nvPr/>
              </p14:nvContentPartPr>
              <p14:xfrm>
                <a:off x="587808" y="4158576"/>
                <a:ext cx="135000" cy="11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08654D-CFDC-0079-F838-68869301E2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168" y="4149576"/>
                  <a:ext cx="1526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5B229E-294A-103C-B295-068D7EF971E6}"/>
              </a:ext>
            </a:extLst>
          </p:cNvPr>
          <p:cNvGrpSpPr/>
          <p:nvPr/>
        </p:nvGrpSpPr>
        <p:grpSpPr>
          <a:xfrm>
            <a:off x="10762128" y="4791096"/>
            <a:ext cx="567288" cy="377329"/>
            <a:chOff x="10762128" y="4791096"/>
            <a:chExt cx="78912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7654E6-0C0B-0838-E8A2-36B84F51460D}"/>
                    </a:ext>
                  </a:extLst>
                </p14:cNvPr>
                <p14:cNvContentPartPr/>
                <p14:nvPr/>
              </p14:nvContentPartPr>
              <p14:xfrm>
                <a:off x="10762128" y="4791096"/>
                <a:ext cx="774360" cy="456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7654E6-0C0B-0838-E8A2-36B84F5146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9614" y="4779083"/>
                  <a:ext cx="798887" cy="481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BDA8DC-805D-9612-DE90-F1FF088EF702}"/>
                    </a:ext>
                  </a:extLst>
                </p14:cNvPr>
                <p14:cNvContentPartPr/>
                <p14:nvPr/>
              </p14:nvContentPartPr>
              <p14:xfrm>
                <a:off x="11440008" y="5156856"/>
                <a:ext cx="111240" cy="159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BDA8DC-805D-9612-DE90-F1FF088EF7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27537" y="5144347"/>
                  <a:ext cx="135683" cy="1836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6F0FDA-7D81-FB70-BDDC-A136436D31D0}"/>
              </a:ext>
            </a:extLst>
          </p:cNvPr>
          <p:cNvGrpSpPr/>
          <p:nvPr/>
        </p:nvGrpSpPr>
        <p:grpSpPr>
          <a:xfrm>
            <a:off x="10771488" y="1867470"/>
            <a:ext cx="593286" cy="1040465"/>
            <a:chOff x="10771488" y="1554336"/>
            <a:chExt cx="771840" cy="13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E51E9B-FDC8-BB34-1584-2EF1FF017DE9}"/>
                    </a:ext>
                  </a:extLst>
                </p14:cNvPr>
                <p14:cNvContentPartPr/>
                <p14:nvPr/>
              </p14:nvContentPartPr>
              <p14:xfrm>
                <a:off x="10771488" y="1594296"/>
                <a:ext cx="718920" cy="131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E51E9B-FDC8-BB34-1584-2EF1FF017D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59779" y="1582588"/>
                  <a:ext cx="741869" cy="1336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961349-E4B1-0559-7F97-60640974985D}"/>
                    </a:ext>
                  </a:extLst>
                </p14:cNvPr>
                <p14:cNvContentPartPr/>
                <p14:nvPr/>
              </p14:nvContentPartPr>
              <p14:xfrm>
                <a:off x="11402568" y="1554336"/>
                <a:ext cx="140760" cy="18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961349-E4B1-0559-7F97-6064097498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90838" y="1543100"/>
                  <a:ext cx="163751" cy="20366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188B03E-9CF9-A7F3-77B7-FC5BD8AF711C}"/>
              </a:ext>
            </a:extLst>
          </p:cNvPr>
          <p:cNvSpPr txBox="1"/>
          <p:nvPr/>
        </p:nvSpPr>
        <p:spPr>
          <a:xfrm>
            <a:off x="32676" y="4271976"/>
            <a:ext cx="1110324" cy="923330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Encoder self-attention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89560-E8C7-F061-BD31-D301E764AE41}"/>
              </a:ext>
            </a:extLst>
          </p:cNvPr>
          <p:cNvSpPr txBox="1"/>
          <p:nvPr/>
        </p:nvSpPr>
        <p:spPr>
          <a:xfrm>
            <a:off x="11081676" y="5296585"/>
            <a:ext cx="1110324" cy="923330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Decoder self-attention</a:t>
            </a: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9214A6-158F-70C4-76E5-B47DA722B109}"/>
              </a:ext>
            </a:extLst>
          </p:cNvPr>
          <p:cNvSpPr txBox="1"/>
          <p:nvPr/>
        </p:nvSpPr>
        <p:spPr>
          <a:xfrm>
            <a:off x="11212311" y="942639"/>
            <a:ext cx="979689" cy="830997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Encoder decoder attention</a:t>
            </a:r>
            <a:endParaRPr lang="en-AU" sz="1600" i="1" dirty="0"/>
          </a:p>
        </p:txBody>
      </p:sp>
    </p:spTree>
    <p:extLst>
      <p:ext uri="{BB962C8B-B14F-4D97-AF65-F5344CB8AC3E}">
        <p14:creationId xmlns:p14="http://schemas.microsoft.com/office/powerpoint/2010/main" val="2416822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B249E-1141-441F-1D79-718AD0C1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47" y="490191"/>
            <a:ext cx="10393225" cy="49632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088155-F881-2AE4-1B81-3CCC8E564696}"/>
                  </a:ext>
                </a:extLst>
              </p14:cNvPr>
              <p14:cNvContentPartPr/>
              <p14:nvPr/>
            </p14:nvContentPartPr>
            <p14:xfrm>
              <a:off x="11009088" y="1563336"/>
              <a:ext cx="1512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088155-F881-2AE4-1B81-3CCC8E5646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0448" y="1554696"/>
                <a:ext cx="32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CEBE09-FEA3-E378-7210-52B284D92AA1}"/>
                  </a:ext>
                </a:extLst>
              </p14:cNvPr>
              <p14:cNvContentPartPr/>
              <p14:nvPr/>
            </p14:nvContentPartPr>
            <p14:xfrm>
              <a:off x="10927008" y="1581696"/>
              <a:ext cx="907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CEBE09-FEA3-E378-7210-52B284D92A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18008" y="1572696"/>
                <a:ext cx="108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C7134-12C5-7191-1E15-2D3CC62B9F77}"/>
                  </a:ext>
                </a:extLst>
              </p14:cNvPr>
              <p14:cNvContentPartPr/>
              <p14:nvPr/>
            </p14:nvContentPartPr>
            <p14:xfrm>
              <a:off x="877608" y="1782936"/>
              <a:ext cx="2598480" cy="37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C7134-12C5-7191-1E15-2D3CC62B9F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968" y="1773936"/>
                <a:ext cx="261612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99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4A3E0-4FC3-6A5B-8922-82992949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05"/>
            <a:ext cx="12192000" cy="50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1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666C1-8E42-407A-0B1F-02615542DFFF}"/>
              </a:ext>
            </a:extLst>
          </p:cNvPr>
          <p:cNvSpPr txBox="1"/>
          <p:nvPr/>
        </p:nvSpPr>
        <p:spPr>
          <a:xfrm>
            <a:off x="514350" y="252907"/>
            <a:ext cx="6094476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F0F0F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n multi-head attention, each head is concatenated to another, will it change the dimension of the embedding?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5978E-65E4-65FF-C6A6-BCAC3B9F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42770"/>
            <a:ext cx="6210266" cy="35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4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BB355A-89D7-E5C7-AEE3-08FF9FFBDBA3}"/>
              </a:ext>
            </a:extLst>
          </p:cNvPr>
          <p:cNvSpPr txBox="1"/>
          <p:nvPr/>
        </p:nvSpPr>
        <p:spPr>
          <a:xfrm>
            <a:off x="493776" y="292608"/>
            <a:ext cx="5181600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Are K and V in decoder identical? 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2304-D5EB-466C-1D7A-0563DBB0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6" y="1051703"/>
            <a:ext cx="5772956" cy="676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06937-C048-190A-2181-71B1DDF2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6" y="2117835"/>
            <a:ext cx="5973009" cy="3858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BC85A3-3AB1-4913-D022-24ADEAFE2A3D}"/>
                  </a:ext>
                </a:extLst>
              </p14:cNvPr>
              <p14:cNvContentPartPr/>
              <p14:nvPr/>
            </p14:nvContentPartPr>
            <p14:xfrm>
              <a:off x="6659568" y="962136"/>
              <a:ext cx="335880" cy="46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BC85A3-3AB1-4913-D022-24ADEAFE2A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0568" y="953496"/>
                <a:ext cx="353520" cy="4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41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A751D-D2B7-C975-AFAA-669A4E241E65}"/>
              </a:ext>
            </a:extLst>
          </p:cNvPr>
          <p:cNvSpPr txBox="1"/>
          <p:nvPr/>
        </p:nvSpPr>
        <p:spPr>
          <a:xfrm>
            <a:off x="362712" y="100584"/>
            <a:ext cx="5605272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Three types of attention in Transformer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F64AA-3FB3-432D-A38F-CC5875C6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1" y="703991"/>
            <a:ext cx="6087325" cy="6154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4F47A4-1BCC-E0C3-46EA-F6373954C487}"/>
                  </a:ext>
                </a:extLst>
              </p14:cNvPr>
              <p14:cNvContentPartPr/>
              <p14:nvPr/>
            </p14:nvContentPartPr>
            <p14:xfrm>
              <a:off x="447768" y="1810296"/>
              <a:ext cx="170784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4F47A4-1BCC-E0C3-46EA-F6373954C4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768" y="1801656"/>
                <a:ext cx="1725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712761-33AA-F107-0437-0A514E9C757E}"/>
                  </a:ext>
                </a:extLst>
              </p14:cNvPr>
              <p14:cNvContentPartPr/>
              <p14:nvPr/>
            </p14:nvContentPartPr>
            <p14:xfrm>
              <a:off x="466128" y="3492216"/>
              <a:ext cx="1381320" cy="2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712761-33AA-F107-0437-0A514E9C7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128" y="3483576"/>
                <a:ext cx="1398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256D7A-8F78-2014-2254-29293EBF0A6D}"/>
                  </a:ext>
                </a:extLst>
              </p14:cNvPr>
              <p14:cNvContentPartPr/>
              <p14:nvPr/>
            </p14:nvContentPartPr>
            <p14:xfrm>
              <a:off x="411408" y="5357736"/>
              <a:ext cx="1854360" cy="47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256D7A-8F78-2014-2254-29293EBF0A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768" y="5348736"/>
                <a:ext cx="1872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8FACA0-D10B-81E4-4642-3BEEE4D33A18}"/>
                  </a:ext>
                </a:extLst>
              </p14:cNvPr>
              <p14:cNvContentPartPr/>
              <p14:nvPr/>
            </p14:nvContentPartPr>
            <p14:xfrm>
              <a:off x="6978240" y="928296"/>
              <a:ext cx="383040" cy="644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8FACA0-D10B-81E4-4642-3BEEE4D33A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240" y="919296"/>
                <a:ext cx="400680" cy="6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130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36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EFEF6-BA6D-9DE0-5B15-24521784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63" y="567055"/>
            <a:ext cx="968827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7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91149-6532-0E73-92A5-BD0F2D1B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51" y="621406"/>
            <a:ext cx="10096539" cy="516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5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231C5-FFE3-99D0-145E-AE23CB039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35" y="593872"/>
            <a:ext cx="9586592" cy="54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7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584BA-0065-8DD4-5B3D-3E847190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41" y="621407"/>
            <a:ext cx="9358208" cy="5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0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87F45-1A9C-813D-37A3-BE0B0BBC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15" y="746449"/>
            <a:ext cx="9115554" cy="50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93446-E100-1E0A-1B74-2F02EAF7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539584"/>
            <a:ext cx="873564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6590</TotalTime>
  <Words>285</Words>
  <Application>Microsoft Office PowerPoint</Application>
  <PresentationFormat>Widescreen</PresentationFormat>
  <Paragraphs>30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Helvetica Neue</vt:lpstr>
      <vt:lpstr>Söhne</vt:lpstr>
      <vt:lpstr>Arial</vt:lpstr>
      <vt:lpstr>Calibri</vt:lpstr>
      <vt:lpstr>Calibri Light</vt:lpstr>
      <vt:lpstr>Office Theme</vt:lpstr>
      <vt:lpstr>Week 3 Sequence to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Sequence to Sequence</dc:title>
  <dc:creator>Mingshan Jia</dc:creator>
  <cp:lastModifiedBy>Mingshan Jia</cp:lastModifiedBy>
  <cp:revision>77</cp:revision>
  <dcterms:created xsi:type="dcterms:W3CDTF">2023-11-17T22:19:14Z</dcterms:created>
  <dcterms:modified xsi:type="dcterms:W3CDTF">2023-11-22T12:10:22Z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2023-11-17T22:20:00Z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7f6726ee-c075-4ccc-83d8-c85e8bb9cecd</vt:lpwstr>
  </property>
  <property fmtid="{D5CDD505-2E9C-101B-9397-08002B2CF9AE}" pid="8" name="MSIP_Label_51a6c3db-1667-4f49-995a-8b9973972958_ContentBits">
    <vt:lpwstr>0</vt:lpwstr>
  </property>
</Properties>
</file>